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erebri Bold" charset="1" panose="00000800000000000000"/>
      <p:regular r:id="rId10"/>
    </p:embeddedFont>
    <p:embeddedFont>
      <p:font typeface="Cerebri Bold Bold" charset="1" panose="00000A00000000000000"/>
      <p:regular r:id="rId11"/>
    </p:embeddedFont>
    <p:embeddedFont>
      <p:font typeface="Cerebri Bold Italics" charset="1" panose="00000800000000000000"/>
      <p:regular r:id="rId12"/>
    </p:embeddedFont>
    <p:embeddedFont>
      <p:font typeface="Cerebri Bold Bold Italics" charset="1" panose="00000A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6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91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57" b="0"/>
          <a:stretch>
            <a:fillRect/>
          </a:stretch>
        </p:blipFill>
        <p:spPr>
          <a:xfrm flipH="false" flipV="false" rot="0">
            <a:off x="12879971" y="5016866"/>
            <a:ext cx="5573948" cy="56590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257" b="0"/>
          <a:stretch>
            <a:fillRect/>
          </a:stretch>
        </p:blipFill>
        <p:spPr>
          <a:xfrm flipH="false" flipV="false" rot="-10800000">
            <a:off x="-331012" y="-98286"/>
            <a:ext cx="5442217" cy="552531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282827" y="3725461"/>
            <a:ext cx="13012272" cy="2836079"/>
            <a:chOff x="0" y="0"/>
            <a:chExt cx="17349695" cy="37814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38125"/>
              <a:ext cx="17349695" cy="2477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6"/>
                </a:lnSpc>
              </a:pPr>
              <a:r>
                <a:rPr lang="en-US" sz="13303" spc="-186">
                  <a:solidFill>
                    <a:srgbClr val="F8F7ED"/>
                  </a:solidFill>
                  <a:latin typeface="Now Bold"/>
                </a:rPr>
                <a:t>Steganografija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066926" y="3183663"/>
              <a:ext cx="11215844" cy="597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3"/>
                </a:lnSpc>
              </a:pPr>
              <a:r>
                <a:rPr lang="en-US" sz="2666" spc="53">
                  <a:solidFill>
                    <a:srgbClr val="F8F7ED"/>
                  </a:solidFill>
                  <a:latin typeface="Now"/>
                </a:rPr>
                <a:t>Projekat za predmet Naučno izračunavanje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6E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80400">
            <a:off x="1326179" y="400137"/>
            <a:ext cx="10427499" cy="129735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44000" y="6631215"/>
            <a:ext cx="8615003" cy="118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8"/>
              </a:lnSpc>
            </a:pPr>
            <a:r>
              <a:rPr lang="en-US" sz="8800" spc="-123">
                <a:solidFill>
                  <a:srgbClr val="F8F7ED"/>
                </a:solidFill>
                <a:latin typeface="Now Bold"/>
              </a:rPr>
              <a:t>Hvala na pažnji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463067">
            <a:off x="-639970" y="6316462"/>
            <a:ext cx="5495051" cy="44372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563127">
            <a:off x="13552726" y="-241280"/>
            <a:ext cx="5598055" cy="452043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33170" y="3489397"/>
            <a:ext cx="16471130" cy="3308207"/>
            <a:chOff x="0" y="0"/>
            <a:chExt cx="21961507" cy="44109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0"/>
              <a:ext cx="21961507" cy="1037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656"/>
                </a:lnSpc>
                <a:spcBef>
                  <a:spcPct val="0"/>
                </a:spcBef>
              </a:pPr>
              <a:r>
                <a:rPr lang="en-US" sz="5600" spc="-78">
                  <a:solidFill>
                    <a:srgbClr val="F8F7ED"/>
                  </a:solidFill>
                  <a:latin typeface="Now"/>
                </a:rPr>
                <a:t>Steganografija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92959" y="1292925"/>
              <a:ext cx="17175589" cy="3118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24"/>
                </a:lnSpc>
              </a:pPr>
              <a:r>
                <a:rPr lang="en-US" sz="3600">
                  <a:solidFill>
                    <a:srgbClr val="DD6E96"/>
                  </a:solidFill>
                  <a:latin typeface="Cerebri Bold"/>
                </a:rPr>
                <a:t> nastaje kao ideja skrivanja informacije koja se prenosi unutar nekog medija ili skupa podataka, kao što to danas najčešće podrazumeva neke multimedijalne datoteke (slike, audio ili video datoteke)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6E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886814">
            <a:off x="14372010" y="-2471519"/>
            <a:ext cx="6880660" cy="59603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306442">
            <a:off x="-2411630" y="6622932"/>
            <a:ext cx="6880660" cy="59603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026207" y="3032157"/>
            <a:ext cx="13347731" cy="533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7"/>
              </a:lnSpc>
            </a:pPr>
            <a:r>
              <a:rPr lang="en-US" sz="5291" spc="-74">
                <a:solidFill>
                  <a:srgbClr val="F8F7ED"/>
                </a:solidFill>
                <a:latin typeface="Now Bold"/>
              </a:rPr>
              <a:t>Prvi put se pojavlja krajem 15. veka. Reč 'steganogragija' znači sakriveno pisanje. Ideja takvog pisanja je postojala jos 440. godine p. n. e.</a:t>
            </a:r>
          </a:p>
          <a:p>
            <a:pPr algn="ctr">
              <a:lnSpc>
                <a:spcPts val="3364"/>
              </a:lnSpc>
            </a:pP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-pisanje na kurirovom telu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-nevidljivo mastilo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-mikrofotografije i mikrotekst</a:t>
            </a:r>
          </a:p>
          <a:p>
            <a:pPr algn="ctr">
              <a:lnSpc>
                <a:spcPts val="3924"/>
              </a:lnSpc>
            </a:pPr>
            <a:r>
              <a:rPr lang="en-US" sz="3600" spc="-50">
                <a:solidFill>
                  <a:srgbClr val="5CE1E6"/>
                </a:solidFill>
                <a:latin typeface="Now"/>
              </a:rPr>
              <a:t>-nulta šifra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5B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13464"/>
            <a:ext cx="9874486" cy="4660071"/>
            <a:chOff x="0" y="0"/>
            <a:chExt cx="13165981" cy="621342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4775"/>
              <a:ext cx="13165981" cy="180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215"/>
                </a:lnSpc>
              </a:pPr>
              <a:r>
                <a:rPr lang="en-US" sz="9458">
                  <a:solidFill>
                    <a:srgbClr val="FFFFFF"/>
                  </a:solidFill>
                  <a:latin typeface="Cerebri Bold"/>
                </a:rPr>
                <a:t>Projekat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934095"/>
              <a:ext cx="13165981" cy="3279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spc="56">
                  <a:solidFill>
                    <a:srgbClr val="F8F7ED"/>
                  </a:solidFill>
                  <a:latin typeface="Now"/>
                </a:rPr>
                <a:t>- svaki piksel slike predstavljen je kao skup od tri 8-bitna broja</a:t>
              </a:r>
            </a:p>
            <a:p>
              <a:pPr algn="ctr">
                <a:lnSpc>
                  <a:spcPts val="3920"/>
                </a:lnSpc>
              </a:pPr>
              <a:r>
                <a:rPr lang="en-US" sz="2800" spc="56">
                  <a:solidFill>
                    <a:srgbClr val="F8F7ED"/>
                  </a:solidFill>
                  <a:latin typeface="Now"/>
                </a:rPr>
                <a:t>- bitove najmanje težine slike prenosioca menjamo bitovima najveće tezine skrivene poruke ili slike</a:t>
              </a:r>
            </a:p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886814">
            <a:off x="14372010" y="-2471519"/>
            <a:ext cx="6880660" cy="5960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01674" y="2104571"/>
            <a:ext cx="1540357" cy="186197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972800" y="6412424"/>
            <a:ext cx="7315200" cy="387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18436" y="1160505"/>
            <a:ext cx="12488061" cy="91264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656140">
            <a:off x="-215725" y="6726403"/>
            <a:ext cx="3926612" cy="397631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256874">
            <a:off x="14534640" y="-396443"/>
            <a:ext cx="3926612" cy="397631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465750" y="308812"/>
            <a:ext cx="5356500" cy="1439775"/>
            <a:chOff x="0" y="0"/>
            <a:chExt cx="7142000" cy="19197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7142000" cy="1015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798"/>
                </a:lnSpc>
              </a:pPr>
              <a:r>
                <a:rPr lang="en-US" sz="5369">
                  <a:solidFill>
                    <a:srgbClr val="6E3CE4"/>
                  </a:solidFill>
                  <a:latin typeface="Cerebri Bold"/>
                </a:rPr>
                <a:t>Slika u slici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51835" y="1640496"/>
              <a:ext cx="5438331" cy="279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47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B7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47942" y="1047524"/>
            <a:ext cx="11123476" cy="925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-67731" y="6517194"/>
            <a:ext cx="3746096" cy="37935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256874">
            <a:off x="12516603" y="-436366"/>
            <a:ext cx="5952500" cy="602784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93027" y="251260"/>
            <a:ext cx="10301946" cy="7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8"/>
              </a:lnSpc>
            </a:pPr>
            <a:r>
              <a:rPr lang="en-US" sz="5600">
                <a:solidFill>
                  <a:srgbClr val="6E3CE4"/>
                </a:solidFill>
                <a:latin typeface="Cerebri Bold"/>
              </a:rPr>
              <a:t>Slika u slici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44524" y="1347552"/>
            <a:ext cx="9398952" cy="89394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954161" y="5645175"/>
            <a:ext cx="9584722" cy="1192500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183263">
            <a:off x="12742625" y="-7509610"/>
            <a:ext cx="9978476" cy="12414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856107" y="381011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0EC6CE"/>
                </a:solidFill>
                <a:latin typeface="Now Bold"/>
              </a:rPr>
              <a:t>Tekst u slici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BE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2987" y="1854133"/>
            <a:ext cx="12762026" cy="65787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685002">
            <a:off x="-749013" y="6821140"/>
            <a:ext cx="4601904" cy="37160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56107" y="381011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6E3CE4"/>
                </a:solidFill>
                <a:latin typeface="Now Bold"/>
              </a:rPr>
              <a:t>Tekst u slici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64667">
            <a:off x="13877382" y="-228964"/>
            <a:ext cx="5159374" cy="41661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29231" y="2672474"/>
            <a:ext cx="7413077" cy="4942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80341" y="2672474"/>
            <a:ext cx="7413077" cy="494205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56107" y="696005"/>
            <a:ext cx="12575787" cy="76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spc="-78">
                <a:solidFill>
                  <a:srgbClr val="5CE1E6"/>
                </a:solidFill>
                <a:latin typeface="Now Bold"/>
              </a:rPr>
              <a:t>Rezultat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306442">
            <a:off x="-2411630" y="6622932"/>
            <a:ext cx="6880660" cy="5960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770290">
            <a:off x="13818970" y="-2521068"/>
            <a:ext cx="6880660" cy="59603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DAD9BSYgkWQ</dc:identifier>
  <dcterms:modified xsi:type="dcterms:W3CDTF">2011-08-01T06:04:30Z</dcterms:modified>
  <cp:revision>1</cp:revision>
  <dc:title>Blue and Purple Simple Teamwork Keynote Presentation</dc:title>
</cp:coreProperties>
</file>